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9" r:id="rId3"/>
    <p:sldId id="270" r:id="rId4"/>
    <p:sldId id="271" r:id="rId5"/>
    <p:sldId id="272" r:id="rId6"/>
    <p:sldId id="273" r:id="rId7"/>
    <p:sldId id="275" r:id="rId8"/>
    <p:sldId id="276" r:id="rId9"/>
    <p:sldId id="277" r:id="rId10"/>
    <p:sldId id="279" r:id="rId11"/>
    <p:sldId id="281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67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3D620-7858-4F9D-BF4D-302DECBB60B5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0E46-B816-4807-862D-059D1055D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48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3D620-7858-4F9D-BF4D-302DECBB60B5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0E46-B816-4807-862D-059D1055D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524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3D620-7858-4F9D-BF4D-302DECBB60B5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0E46-B816-4807-862D-059D1055D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929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3D620-7858-4F9D-BF4D-302DECBB60B5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0E46-B816-4807-862D-059D1055D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292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3D620-7858-4F9D-BF4D-302DECBB60B5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0E46-B816-4807-862D-059D1055D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929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3D620-7858-4F9D-BF4D-302DECBB60B5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0E46-B816-4807-862D-059D1055D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714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3D620-7858-4F9D-BF4D-302DECBB60B5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0E46-B816-4807-862D-059D1055D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257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3D620-7858-4F9D-BF4D-302DECBB60B5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0E46-B816-4807-862D-059D1055D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54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3D620-7858-4F9D-BF4D-302DECBB60B5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0E46-B816-4807-862D-059D1055D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878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3D620-7858-4F9D-BF4D-302DECBB60B5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0E46-B816-4807-862D-059D1055D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14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3D620-7858-4F9D-BF4D-302DECBB60B5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D0E46-B816-4807-862D-059D1055D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838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3D620-7858-4F9D-BF4D-302DECBB60B5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D0E46-B816-4807-862D-059D1055D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594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latin typeface="Arial Black" pitchFamily="34" charset="0"/>
              </a:rPr>
              <a:t>Кроссенс</a:t>
            </a:r>
            <a:endParaRPr lang="ru-RU" dirty="0">
              <a:latin typeface="Arial Black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1302826"/>
              </p:ext>
            </p:extLst>
          </p:nvPr>
        </p:nvGraphicFramePr>
        <p:xfrm>
          <a:off x="4129088" y="3246438"/>
          <a:ext cx="884237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Объект упаковщика для оболочки" showAsIcon="1" r:id="rId2" imgW="883800" imgH="364680" progId="Package">
                  <p:embed/>
                </p:oleObj>
              </mc:Choice>
              <mc:Fallback>
                <p:oleObj name="Объект упаковщика для оболочки" showAsIcon="1" r:id="rId2" imgW="88380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129088" y="3246438"/>
                        <a:ext cx="884237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136904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9572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Петр I Великий – последний русский император и первый российский царь из династии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Рюриков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взошедший на престол в десятилетнем возрасте. В истории остался, как великий реформатор и человек, «прорубивший окно на Восток ». О том, что Петр I внёс огромный вклад в развитие страны, известно каждому российскому школьнику. Будучи сыном простого крестьянина, крестником царя и братом царя, Петр Алексеевич и сам стал правителем страны уже в десятилетнем возрасте</a:t>
            </a:r>
            <a:r>
              <a:rPr lang="ru-RU" sz="2800" dirty="0">
                <a:solidFill>
                  <a:prstClr val="black"/>
                </a:solidFill>
              </a:rPr>
              <a:t>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>
                <a:solidFill>
                  <a:prstClr val="black"/>
                </a:solidFill>
              </a:rPr>
              <a:t>Найди фейковую информацию  в тексте о личности изображенной на портрете.</a:t>
            </a:r>
            <a:br>
              <a:rPr lang="ru-RU" sz="4000" dirty="0">
                <a:solidFill>
                  <a:prstClr val="black"/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1815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49006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Picture 3" descr="C:\Users\Точка роста\Desktop\aa56f175b216a36582764161ad20f099-800x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78" y="-39415"/>
            <a:ext cx="9144000" cy="693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553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ЧИТАТЕЛЬСКАЯ ГРАМОТНОСТЬ</a:t>
            </a:r>
          </a:p>
        </p:txBody>
      </p:sp>
      <p:pic>
        <p:nvPicPr>
          <p:cNvPr id="7171" name="Picture 3" descr="C:\Users\Точка роста\Desktop\AXo8viDUSvw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79105"/>
            <a:ext cx="9114272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865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642194"/>
          </a:xfrm>
        </p:spPr>
        <p:txBody>
          <a:bodyPr>
            <a:normAutofit/>
          </a:bodyPr>
          <a:lstStyle/>
          <a:p>
            <a:r>
              <a:rPr lang="ru-RU" dirty="0"/>
              <a:t>формирования читательской грамотности, методы и приёмы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43314"/>
            <a:ext cx="7416824" cy="461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8536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Какие строки стихотворения, доказывают , что на Руси христианская вера . </a:t>
            </a: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413379"/>
            <a:ext cx="7128791" cy="5111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3036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Смысловое чтение 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05284"/>
            <a:ext cx="7083810" cy="4851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6346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640960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5907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/>
          <a:lstStyle/>
          <a:p>
            <a:r>
              <a:rPr lang="ru-RU" dirty="0" err="1"/>
              <a:t>кроссенс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136903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014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872208"/>
          </a:xfrm>
        </p:spPr>
        <p:txBody>
          <a:bodyPr>
            <a:noAutofit/>
          </a:bodyPr>
          <a:lstStyle/>
          <a:p>
            <a:pPr algn="l"/>
            <a:endParaRPr lang="ru-RU" sz="4000" dirty="0"/>
          </a:p>
        </p:txBody>
      </p:sp>
      <p:pic>
        <p:nvPicPr>
          <p:cNvPr id="11266" name="Picture 2" descr="C:\Users\Точка роста\Desktop\606e6e3630221a2696f7cb8552514a37_X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53" y="1988840"/>
            <a:ext cx="6832959" cy="413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77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Петр I Великий – 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последний русский император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первый российский царь из династии </a:t>
            </a:r>
            <a:r>
              <a:rPr lang="ru-RU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Рюриков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взошедший на престол в десятилетнем возрасте. В истории остался, как великий реформатор и человек, «прорубивший окно 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Восток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». О том, что Петр I внёс огромный вклад в развитие страны, известно каждому российскому школьнику. Будучи сыном 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простого крестьянина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крестником царя и братом царя, Петр Алексеевич и сам стал правителем страны уже в десятилетнем возрасте</a:t>
            </a:r>
            <a:r>
              <a:rPr lang="ru-RU" sz="2800" dirty="0">
                <a:solidFill>
                  <a:prstClr val="black"/>
                </a:solidFill>
              </a:rPr>
              <a:t>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>
                <a:solidFill>
                  <a:prstClr val="black"/>
                </a:solidFill>
              </a:rPr>
              <a:t>Найди фейковую информацию  в тексте о личности изображенной на портрете.</a:t>
            </a:r>
            <a:br>
              <a:rPr lang="ru-RU" sz="4000" dirty="0">
                <a:solidFill>
                  <a:prstClr val="black"/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98288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207</Words>
  <Application>Microsoft Office PowerPoint</Application>
  <PresentationFormat>Экран (4:3)</PresentationFormat>
  <Paragraphs>10</Paragraphs>
  <Slides>11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Arial Black</vt:lpstr>
      <vt:lpstr>Calibri</vt:lpstr>
      <vt:lpstr>Times New Roman</vt:lpstr>
      <vt:lpstr>Тема Office</vt:lpstr>
      <vt:lpstr>Объект упаковщика для оболочки</vt:lpstr>
      <vt:lpstr>Кроссенс</vt:lpstr>
      <vt:lpstr>ЧИТАТЕЛЬСКАЯ ГРАМОТНОСТЬ</vt:lpstr>
      <vt:lpstr>формирования читательской грамотности, методы и приёмы</vt:lpstr>
      <vt:lpstr>Какие строки стихотворения, доказывают , что на Руси христианская вера . </vt:lpstr>
      <vt:lpstr>Смысловое чтение </vt:lpstr>
      <vt:lpstr>Презентация PowerPoint</vt:lpstr>
      <vt:lpstr>кроссенс</vt:lpstr>
      <vt:lpstr>Презентация PowerPoint</vt:lpstr>
      <vt:lpstr>Найди фейковую информацию  в тексте о личности изображенной на портрете. </vt:lpstr>
      <vt:lpstr>Найди фейковую информацию  в тексте о личности изображенной на портрете. </vt:lpstr>
      <vt:lpstr>Презентация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Точка роста</dc:creator>
  <cp:lastModifiedBy>123</cp:lastModifiedBy>
  <cp:revision>17</cp:revision>
  <dcterms:created xsi:type="dcterms:W3CDTF">2022-11-23T16:36:11Z</dcterms:created>
  <dcterms:modified xsi:type="dcterms:W3CDTF">2022-12-19T14:05:59Z</dcterms:modified>
</cp:coreProperties>
</file>